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60" r:id="rId5"/>
    <p:sldId id="259" r:id="rId6"/>
    <p:sldId id="261" r:id="rId7"/>
    <p:sldId id="263" r:id="rId8"/>
    <p:sldId id="262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A044-29DE-44F6-8AB8-2FF7C77B2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AA720-D8FE-4BFB-B48B-FAC8511C2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93568-671D-4A9B-BDCB-3F47B526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FF8AC-DD62-4356-AA6F-7B2FB95A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BE60F-4578-43CF-98F3-F16EE44F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93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17D3-3DAC-40F5-A058-2922BBA3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B2F59-B9DE-4804-9105-0F3B9839A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4299B-F565-4824-8F0B-4A39C6C0C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07D18-2CC6-4B16-AF4D-ABFAE1DB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67F0F-66D2-47F8-8180-E623A913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5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61A25-37D1-4933-99A2-7E2A94B1A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5AD67-FF1E-4A19-9F8C-16F925D66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4E6BC-E563-434F-A2D6-39894AB5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78FF3-9B48-41D6-8A60-F4BF4203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909A8-24F2-4305-B9E4-5A52D12B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63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3E24-ED61-4416-8039-1F8CFD36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1DEC-AB64-431D-80D6-A2ABD7099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7981-0942-4920-BB86-6CE282C99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E41F9-5974-4414-A777-932A74C1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C375F-0B1A-4FBF-9585-F233CFF0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7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482C-324B-40DF-B894-6A37E878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4336A-4B3C-43A7-BB54-057E41155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6BFD0-1681-4E89-B542-FE057C39B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4C651-6468-4EB4-88E9-56CB96812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791F2-DFD2-48BD-BAEB-3B14602D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D4E6-BA78-4462-8D13-377C50B1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01F0D-7AE3-4924-8CBA-7E1D5303C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CFDA-F518-437C-BD2A-43E902744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88F86-A404-4EFC-A6CD-A8EBAFB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50D73-9D67-49F0-882F-5CFCB224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4C2A9-6A71-4886-A7F9-293D208A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04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3101-83F6-4714-B693-A8D712B7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65FD1-D074-49AB-8A31-D71255282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36DED-FE43-41D8-AD4C-2AD8A72FF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26EFD-7F19-4822-A192-A7100E4FA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94B047-713B-4843-8FCD-F5813D889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CE2112-E520-46A9-A6D5-3604564B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BF8FF-E4BB-4CD1-B5DD-21129EEC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E6040-8753-4A4A-BE51-CD2CB4B7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40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D1CB-B5E5-4A2D-9A94-42920B83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F69CE-69FD-4583-BCB1-8E33CC2A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2E05E-A556-4500-95A7-421A2205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41D4D-AB55-47EA-BCFB-5237E076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35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B98EF-6BD4-4A4E-B282-5F64C1BE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C968F-CB9B-4D72-A3AB-E1ED7B51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E755F-20F5-4A07-8F42-86BE01C1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80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9E0E-867C-4F8F-8AF8-19C4F600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1475-3D9A-47A8-8F95-39D37BEAA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9054F-8E4F-433F-8ACF-765F917A0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97DE6-0387-489E-AAD7-E67C06DF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8DDE6-766B-4BCE-AD4D-661438D2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1E70C-95D7-4028-87C2-F9CAB5B4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91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208E-C5DE-4835-B258-95DA8A8F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AFD80-BB43-43F8-907E-FD2266238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16B18-BB34-46DC-B377-0B32EA57B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63108-8EE9-4ABC-9EF6-F7E92306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7F7DB-D1EB-4C29-A563-85D02405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397A6-2303-4C9D-B3B1-D6C9860C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95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B60A1-778B-4603-94C1-DFA990C7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BB970-4D0F-469F-847D-41ED0EF15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02BD5-C3F7-45E4-8DAF-92B89160CE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12864-537C-49AE-BAB7-D032D9E935CA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22DC3-6009-4702-BF69-3CB0DCA0B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51E88-C71E-4525-82F2-48E719287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12A8E-5474-4D84-B6D8-3C13C7C4B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48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59D6-8316-43DC-B234-0FE36AA90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A machine learning based classification system for brain signal analysis: an animal model application – Early July 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988CE-293D-478D-A207-515F7880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GB" dirty="0"/>
              <a:t>By Joshua Mckone</a:t>
            </a:r>
          </a:p>
        </p:txBody>
      </p:sp>
    </p:spTree>
    <p:extLst>
      <p:ext uri="{BB962C8B-B14F-4D97-AF65-F5344CB8AC3E}">
        <p14:creationId xmlns:p14="http://schemas.microsoft.com/office/powerpoint/2010/main" val="1604639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776DA9-1CFB-4AA1-A78C-AFCEA454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651" y="297458"/>
            <a:ext cx="3316698" cy="297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F9F75-AE5A-4823-BB9C-EBEBCDE8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34" y="250032"/>
            <a:ext cx="3276835" cy="2936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151A9-3861-4EAB-9B9A-42D2C65C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2" y="3671540"/>
            <a:ext cx="3276836" cy="2936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2F866-CAFE-41D1-8BEF-A404B2E61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719" y="3653681"/>
            <a:ext cx="3316698" cy="2971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DF3CD-B942-4628-A5ED-7706D7792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234" y="3671540"/>
            <a:ext cx="3316698" cy="2971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5E98C-7E0D-4B8A-99FA-179F3BDAE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82" y="297458"/>
            <a:ext cx="3276835" cy="29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33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F86DCB-AE1D-4B0A-830A-83D46ABED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933" y="267413"/>
            <a:ext cx="3352133" cy="3003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51145-0659-4E27-8109-5354A751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394" y="267413"/>
            <a:ext cx="3368524" cy="3018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E759-D5A9-4319-9A28-2E80735A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933" y="3587039"/>
            <a:ext cx="3352133" cy="3003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E4DF1-CDD5-4D8A-BB77-AAC281920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82" y="290116"/>
            <a:ext cx="3276834" cy="29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D9CF-9AA8-4097-B4FC-1409FA97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CE28-D4DA-42A9-876F-B6900F22D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1595762"/>
          </a:xfrm>
        </p:spPr>
        <p:txBody>
          <a:bodyPr/>
          <a:lstStyle/>
          <a:p>
            <a:r>
              <a:rPr lang="en-GB" dirty="0"/>
              <a:t>Little to no change for 0 point detrend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C4CD3-C738-4FFF-9445-F2DA1D56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2" y="267413"/>
            <a:ext cx="3276834" cy="2936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162A0-24CD-4ABA-8067-E709BE2DA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933" y="267412"/>
            <a:ext cx="3368525" cy="30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23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2E65-50AE-4360-88B3-7BA8017C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5C08E-5B46-4A94-951D-8405167EA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0" y="267412"/>
            <a:ext cx="3276836" cy="2936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453617-5D88-436B-BCE7-2EECED8A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933" y="267412"/>
            <a:ext cx="3368526" cy="30182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7EECA4-32C1-491F-916C-963CDE81F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76491"/>
          </a:xfrm>
        </p:spPr>
        <p:txBody>
          <a:bodyPr>
            <a:normAutofit/>
          </a:bodyPr>
          <a:lstStyle/>
          <a:p>
            <a:r>
              <a:rPr lang="en-GB" dirty="0"/>
              <a:t>Large change for the raw signal, Fast Fourier and wavelet for the 9 point detrend</a:t>
            </a:r>
          </a:p>
          <a:p>
            <a:r>
              <a:rPr lang="en-GB" dirty="0"/>
              <a:t>In each case there is a difference in event and non event slides that can be shown immediately from the window</a:t>
            </a:r>
          </a:p>
        </p:txBody>
      </p:sp>
    </p:spTree>
    <p:extLst>
      <p:ext uri="{BB962C8B-B14F-4D97-AF65-F5344CB8AC3E}">
        <p14:creationId xmlns:p14="http://schemas.microsoft.com/office/powerpoint/2010/main" val="292142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081F-2422-4F61-8A7F-F5BC293E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Detrending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13B2-0BE0-4E95-9A11-074147CE7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5300" cy="4351338"/>
          </a:xfrm>
        </p:spPr>
        <p:txBody>
          <a:bodyPr/>
          <a:lstStyle/>
          <a:p>
            <a:r>
              <a:rPr lang="en-GB" dirty="0"/>
              <a:t>Signal-wise – for the full dataset a 4 point polynomial is the best result</a:t>
            </a:r>
          </a:p>
          <a:p>
            <a:r>
              <a:rPr lang="en-GB" dirty="0"/>
              <a:t>Each of the signals display some form of fluctuation / trend that doesn’t appear to be part of the data</a:t>
            </a:r>
          </a:p>
          <a:p>
            <a:r>
              <a:rPr lang="en-GB" dirty="0"/>
              <a:t>(dataset 1 (top) dataset 2 (bottom)) 	first channel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F9F7D-4F87-4E46-8BAE-ED486C22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-13891"/>
            <a:ext cx="6858000" cy="3679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179A91-ACBE-4634-BFC3-3D257B2AF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8" y="3178968"/>
            <a:ext cx="6858001" cy="36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1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5DBC-614C-4DA4-ACD8-0033956F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0525" cy="1325563"/>
          </a:xfrm>
        </p:spPr>
        <p:txBody>
          <a:bodyPr/>
          <a:lstStyle/>
          <a:p>
            <a:r>
              <a:rPr lang="en-GB" dirty="0"/>
              <a:t>Data Detrending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A34DC-FC52-4373-A092-5B49661B5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0525" cy="4351338"/>
          </a:xfrm>
        </p:spPr>
        <p:txBody>
          <a:bodyPr/>
          <a:lstStyle/>
          <a:p>
            <a:r>
              <a:rPr lang="en-GB" dirty="0"/>
              <a:t>Dataset 3 (top) required the first 7000 elements to be set to 0 because of how out of the norm they were (in the 2000 – 3000 amplitude)</a:t>
            </a:r>
          </a:p>
          <a:p>
            <a:r>
              <a:rPr lang="en-GB" dirty="0"/>
              <a:t>Dataset 4 (bottom)</a:t>
            </a:r>
          </a:p>
          <a:p>
            <a:r>
              <a:rPr lang="en-GB" dirty="0"/>
              <a:t>Each one only displaying the first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D170A-D93D-4479-BBF2-D3B50EAE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602" y="0"/>
            <a:ext cx="6865398" cy="3683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BDE31-1F1A-47BF-ABFB-FC59921CA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02" y="3175000"/>
            <a:ext cx="6865398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4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25B0-A51B-4BA3-A08E-A8DA8FF5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Whole Signal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BDA67-66EF-4B97-89E9-BF8311AF0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Signal 1 FFT</a:t>
            </a:r>
          </a:p>
          <a:p>
            <a:pPr lvl="1"/>
            <a:r>
              <a:rPr lang="en-GB" dirty="0"/>
              <a:t>Top - full output</a:t>
            </a:r>
          </a:p>
          <a:p>
            <a:pPr lvl="1"/>
            <a:r>
              <a:rPr lang="en-GB" dirty="0"/>
              <a:t>Bottom - zoomed in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70D6E-5EC1-43E3-9A1F-49D53359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5998" cy="3270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7EE66C-CECF-4CC2-9680-418D5212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87750"/>
            <a:ext cx="6095998" cy="32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11132-20D2-42DB-923B-6ACB23D5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00961" cy="1325563"/>
          </a:xfrm>
        </p:spPr>
        <p:txBody>
          <a:bodyPr/>
          <a:lstStyle/>
          <a:p>
            <a:r>
              <a:rPr lang="en-GB" dirty="0"/>
              <a:t>Whole Signal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03AC-0D29-4993-9DEF-8419C9F85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8817" cy="4351338"/>
          </a:xfrm>
        </p:spPr>
        <p:txBody>
          <a:bodyPr/>
          <a:lstStyle/>
          <a:p>
            <a:r>
              <a:rPr lang="en-GB" dirty="0"/>
              <a:t>Signal 2 FFT</a:t>
            </a:r>
          </a:p>
          <a:p>
            <a:pPr lvl="1"/>
            <a:r>
              <a:rPr lang="en-GB" dirty="0"/>
              <a:t>Top - full output</a:t>
            </a:r>
          </a:p>
          <a:p>
            <a:pPr lvl="1"/>
            <a:r>
              <a:rPr lang="en-GB" dirty="0"/>
              <a:t>Bottom - zoomed in</a:t>
            </a:r>
          </a:p>
          <a:p>
            <a:pPr lvl="1"/>
            <a:endParaRPr lang="en-GB" dirty="0"/>
          </a:p>
          <a:p>
            <a:r>
              <a:rPr lang="en-GB" dirty="0"/>
              <a:t>Detrending the whole data has made it more consistent but not really changed the FFT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CD8EE-7D6D-4870-ADB0-1F6F95FD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27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90DB9-6283-46F5-8495-B905A95C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87750"/>
            <a:ext cx="6096000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8E3AC6-7A70-4658-AC4E-C8D1F816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133690" cy="1454051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tx2"/>
                </a:solidFill>
              </a:rPr>
              <a:t>STFT signal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61BF8-3515-4B66-A632-7CD82DAB8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133360" cy="3639289"/>
          </a:xfrm>
        </p:spPr>
        <p:txBody>
          <a:bodyPr anchor="ctr">
            <a:normAutofit/>
          </a:bodyPr>
          <a:lstStyle/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FF27E-36E7-419E-85A8-042C22BA6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323" y="3469436"/>
            <a:ext cx="3051898" cy="2731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19591-2D53-4ABA-8FCB-EB826F0C2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31" y="3469436"/>
            <a:ext cx="3051898" cy="2731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7967F-456A-4D88-828E-1C60B6E6E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931" y="661955"/>
            <a:ext cx="3051898" cy="2731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A1571A-EBA3-47D5-9091-F68EC52EF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323" y="672352"/>
            <a:ext cx="3051898" cy="273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4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2A151C-82E5-4A37-8523-32FB06C4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133690" cy="1454051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STFT signal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C784-C726-4B27-B811-6214A6031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133360" cy="3639289"/>
          </a:xfrm>
        </p:spPr>
        <p:txBody>
          <a:bodyPr anchor="ctr">
            <a:normAutofit/>
          </a:bodyPr>
          <a:lstStyle/>
          <a:p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B00AD-48A4-4FF7-9B21-C0420DBB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505" y="3488375"/>
            <a:ext cx="3051898" cy="2731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E27E9-33A6-4485-90B9-7AD60077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23" y="3488374"/>
            <a:ext cx="3051898" cy="2731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B211B-A5C5-457C-9903-AD002A78A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505" y="638176"/>
            <a:ext cx="3051898" cy="2731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637D8F-2F24-4AEB-85FB-A3B8A4009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323" y="672352"/>
            <a:ext cx="3051898" cy="273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7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B0E9-9FC8-49D7-B538-E87C0C34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Wavelet Transform CWT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44664-4C0E-4CCF-8BF7-514776641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7458" y="1690688"/>
            <a:ext cx="4856342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2CE9BF-8BCC-4B6E-8C40-7DF0B71A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856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4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9B34-6E3C-4A0F-8033-71245AF3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 based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E9B4-9098-4E3C-8F21-3B7C3AA28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Tried 2 sizes:</a:t>
            </a:r>
          </a:p>
          <a:p>
            <a:pPr lvl="1"/>
            <a:r>
              <a:rPr lang="en-GB" dirty="0"/>
              <a:t>1024 window with 512 step</a:t>
            </a:r>
          </a:p>
          <a:p>
            <a:pPr lvl="1"/>
            <a:r>
              <a:rPr lang="en-GB" dirty="0"/>
              <a:t>2048 window with 1024 step</a:t>
            </a:r>
          </a:p>
          <a:p>
            <a:r>
              <a:rPr lang="en-GB" dirty="0"/>
              <a:t>Applied detrending to the entire signal</a:t>
            </a:r>
          </a:p>
          <a:p>
            <a:r>
              <a:rPr lang="en-GB" dirty="0"/>
              <a:t>Applied detrending to both the entire signal and the event</a:t>
            </a:r>
          </a:p>
          <a:p>
            <a:r>
              <a:rPr lang="en-GB" dirty="0"/>
              <a:t>2 variations:</a:t>
            </a:r>
          </a:p>
          <a:p>
            <a:pPr lvl="1"/>
            <a:r>
              <a:rPr lang="en-GB" dirty="0"/>
              <a:t>0 point (mean)</a:t>
            </a:r>
          </a:p>
          <a:p>
            <a:pPr lvl="1"/>
            <a:r>
              <a:rPr lang="en-GB" dirty="0"/>
              <a:t>9 point polynomial</a:t>
            </a:r>
          </a:p>
          <a:p>
            <a:r>
              <a:rPr lang="en-GB" dirty="0"/>
              <a:t>No detrend but same time periods for both frame sizes on the next 2 slides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5251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272</Words>
  <Application>Microsoft Office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 machine learning based classification system for brain signal analysis: an animal model application – Early July progress</vt:lpstr>
      <vt:lpstr>Data Detrending</vt:lpstr>
      <vt:lpstr>Data Detrending</vt:lpstr>
      <vt:lpstr>Whole Signal FFT</vt:lpstr>
      <vt:lpstr>Whole Signal FFT</vt:lpstr>
      <vt:lpstr>STFT signal 1</vt:lpstr>
      <vt:lpstr>STFT signal 2</vt:lpstr>
      <vt:lpstr>Continuous Wavelet Transform CWT</vt:lpstr>
      <vt:lpstr>Window based method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machine learning based classification system for brain signal analysis: an animal model application – Early July progress</dc:title>
  <dc:creator>joshua mckone</dc:creator>
  <cp:lastModifiedBy>joshua mckone</cp:lastModifiedBy>
  <cp:revision>7</cp:revision>
  <dcterms:created xsi:type="dcterms:W3CDTF">2020-07-03T15:32:34Z</dcterms:created>
  <dcterms:modified xsi:type="dcterms:W3CDTF">2020-07-05T09:39:24Z</dcterms:modified>
</cp:coreProperties>
</file>